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98210"/>
            <a:ext cx="7772400" cy="1470025"/>
          </a:xfrm>
        </p:spPr>
        <p:txBody>
          <a:bodyPr>
            <a:normAutofit/>
          </a:bodyPr>
          <a:lstStyle>
            <a:lvl1pPr>
              <a:defRPr sz="3600" b="1" i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67129"/>
            <a:ext cx="64008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Author’s Name</a:t>
            </a:r>
            <a:br>
              <a:rPr lang="en-US" dirty="0" smtClean="0"/>
            </a:br>
            <a:r>
              <a:rPr lang="en-US" dirty="0" smtClean="0"/>
              <a:t>Author’s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8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57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75350" y="5658617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36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52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9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e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760258" y="1600198"/>
            <a:ext cx="3926541" cy="4058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1"/>
          </p:nvPr>
        </p:nvSpPr>
        <p:spPr>
          <a:xfrm>
            <a:off x="457200" y="1600198"/>
            <a:ext cx="3926541" cy="4058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75350" y="5658617"/>
            <a:ext cx="2711450" cy="358775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160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760258" y="1600198"/>
            <a:ext cx="3926541" cy="4424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1"/>
          </p:nvPr>
        </p:nvSpPr>
        <p:spPr>
          <a:xfrm>
            <a:off x="457200" y="1600198"/>
            <a:ext cx="3926541" cy="4424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1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1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6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75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6" r:id="rId3"/>
    <p:sldLayoutId id="2147483655" r:id="rId4"/>
    <p:sldLayoutId id="2147483657" r:id="rId5"/>
    <p:sldLayoutId id="2147483659" r:id="rId6"/>
    <p:sldLayoutId id="2147483658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/>
        <a:buChar char="•"/>
        <a:defRPr sz="3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914400" indent="-457200" algn="l" defTabSz="4572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257300" indent="-342900" algn="l" defTabSz="4572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171700" indent="-342900" algn="l" defTabSz="45720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9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5975350" y="5658617"/>
            <a:ext cx="2711450" cy="35877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endParaRPr lang="en-US" sz="100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STFM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Abuel</dc:creator>
  <cp:lastModifiedBy>Ray</cp:lastModifiedBy>
  <cp:revision>30</cp:revision>
  <dcterms:created xsi:type="dcterms:W3CDTF">2012-09-21T13:52:24Z</dcterms:created>
  <dcterms:modified xsi:type="dcterms:W3CDTF">2017-01-27T21:30:13Z</dcterms:modified>
</cp:coreProperties>
</file>